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65" r:id="rId3"/>
    <p:sldId id="257" r:id="rId4"/>
    <p:sldId id="261" r:id="rId5"/>
    <p:sldId id="258" r:id="rId6"/>
    <p:sldId id="262" r:id="rId7"/>
    <p:sldId id="263" r:id="rId8"/>
    <p:sldId id="259" r:id="rId9"/>
    <p:sldId id="26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>
      <p:cViewPr varScale="1">
        <p:scale>
          <a:sx n="93" d="100"/>
          <a:sy n="93" d="100"/>
        </p:scale>
        <p:origin x="102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1F7E2-955B-4B1D-A857-3B5416BF9BB5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8E918D-CF38-4E15-8622-DBCE3E97C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9659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8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137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464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192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902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381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978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854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374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598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95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157AE-A73A-4B20-8336-05E3CA805C74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37FA8-1178-4450-A9A3-6D7AC1DCBB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47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sites.google.com/site/inetlucseetogomestanasvete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kamenkacity.ru/sight/plpobedy.ph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«Мемориальный комплекс на площади Победы»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93624"/>
            <a:ext cx="9144000" cy="251833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Работу выполнила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Каракина Екатерина,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«Ветер перемен»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ДОД ДДЮ «Спектр» г. Каменки Пензенской области</a:t>
            </a:r>
          </a:p>
          <a:p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Руководитель: Полшкова Виктория Валерьяновна</a:t>
            </a:r>
          </a:p>
          <a:p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895" y="569370"/>
            <a:ext cx="73682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u="sng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hlinkClick r:id="rId2"/>
              </a:rPr>
              <a:t>Всероссийский сетевой проект "И нет лучше этого места на свете"</a:t>
            </a:r>
            <a:endParaRPr lang="ru-RU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104" y="363589"/>
            <a:ext cx="2135809" cy="151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0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58925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 9 мая тысячи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каменцев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гостей города собираются на площади Победы, чтобы почтить память земляков, отдавших свои жизни в боях за свободу и независимость нашей Родины в годы Великой Отечественной войны. 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36" y="2274585"/>
            <a:ext cx="5180127" cy="3453418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4094"/>
            <a:ext cx="5181600" cy="3454400"/>
          </a:xfrm>
        </p:spPr>
      </p:pic>
    </p:spTree>
    <p:extLst>
      <p:ext uri="{BB962C8B-B14F-4D97-AF65-F5344CB8AC3E}">
        <p14:creationId xmlns:p14="http://schemas.microsoft.com/office/powerpoint/2010/main" val="247062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type="body" sz="half" idx="2"/>
          </p:nvPr>
        </p:nvSpPr>
        <p:spPr>
          <a:xfrm>
            <a:off x="839788" y="987424"/>
            <a:ext cx="3932237" cy="487362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Мемориальный комплекс на площади Победы в г. Каменке Пензенской области состоит из обелиска и Вечного огня. </a:t>
            </a:r>
          </a:p>
          <a:p>
            <a:pPr algn="just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обелиске замурована капсула со списками 7504 имён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каменцев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погибших в годы Великой Отечественной войны. </a:t>
            </a:r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366837"/>
            <a:ext cx="6172200" cy="4114800"/>
          </a:xfrm>
        </p:spPr>
      </p:pic>
    </p:spTree>
    <p:extLst>
      <p:ext uri="{BB962C8B-B14F-4D97-AF65-F5344CB8AC3E}">
        <p14:creationId xmlns:p14="http://schemas.microsoft.com/office/powerpoint/2010/main" val="287367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Возле обелиска установлены 16 бюстов Героев Советского Союза и 2 бюста полных Кавалеров Ордена Славы.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12" y="2274769"/>
            <a:ext cx="5179575" cy="3453050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4094"/>
            <a:ext cx="5181600" cy="3454400"/>
          </a:xfrm>
        </p:spPr>
      </p:pic>
    </p:spTree>
    <p:extLst>
      <p:ext uri="{BB962C8B-B14F-4D97-AF65-F5344CB8AC3E}">
        <p14:creationId xmlns:p14="http://schemas.microsoft.com/office/powerpoint/2010/main" val="159629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81025" y="1133473"/>
            <a:ext cx="4505325" cy="4886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Мемориальный комплекс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открыт 9 мая 1975 года честь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30-летия Победы. Автор – художник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Юрий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Богданович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Шиманский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Бюсты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отлиты в литейном цехе завода «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Белинсксельмаш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Виктором Черемушкиным, Александром Курочкиным и Владимиром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Быличкиным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17" name="Объект 16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271" y="1771252"/>
            <a:ext cx="6419144" cy="3610769"/>
          </a:xfrm>
        </p:spPr>
      </p:pic>
    </p:spTree>
    <p:extLst>
      <p:ext uri="{BB962C8B-B14F-4D97-AF65-F5344CB8AC3E}">
        <p14:creationId xmlns:p14="http://schemas.microsoft.com/office/powerpoint/2010/main" val="416296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мая 2000 года в честь 55-летия на площади Победы были торжественно открыты плиты с именами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каменцев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участников Великой Отечественной войны.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" b="-28"/>
          <a:stretch/>
        </p:blipFill>
        <p:spPr>
          <a:xfrm>
            <a:off x="360103" y="2274094"/>
            <a:ext cx="6137794" cy="3454399"/>
          </a:xfrm>
        </p:spPr>
      </p:pic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0350" y="2274093"/>
            <a:ext cx="5181600" cy="3454400"/>
          </a:xfrm>
        </p:spPr>
      </p:pic>
    </p:spTree>
    <p:extLst>
      <p:ext uri="{BB962C8B-B14F-4D97-AF65-F5344CB8AC3E}">
        <p14:creationId xmlns:p14="http://schemas.microsoft.com/office/powerpoint/2010/main" val="73554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2014 и 2015 годах к мемориальному комплексу были установлены две зенитные пушки.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7012" y="2543969"/>
            <a:ext cx="4371975" cy="291465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543969"/>
            <a:ext cx="5181600" cy="2914650"/>
          </a:xfrm>
        </p:spPr>
      </p:pic>
    </p:spTree>
    <p:extLst>
      <p:ext uri="{BB962C8B-B14F-4D97-AF65-F5344CB8AC3E}">
        <p14:creationId xmlns:p14="http://schemas.microsoft.com/office/powerpoint/2010/main" val="385781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434" y="365125"/>
            <a:ext cx="10515600" cy="1325563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2015 году 9 мая на площади Победы состоялось торжественное празднование, посвящённое 70 годовщины со дня Великой Победы.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886" y="1808111"/>
            <a:ext cx="3335080" cy="22233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" y="4351634"/>
            <a:ext cx="3543300" cy="22225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886" y="4366718"/>
            <a:ext cx="3335081" cy="22225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18" y="1824444"/>
            <a:ext cx="3286665" cy="21911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767" y="1824057"/>
            <a:ext cx="3287245" cy="2191497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125" y="4366718"/>
            <a:ext cx="3288530" cy="2192353"/>
          </a:xfrm>
        </p:spPr>
      </p:pic>
    </p:spTree>
    <p:extLst>
      <p:ext uri="{BB962C8B-B14F-4D97-AF65-F5344CB8AC3E}">
        <p14:creationId xmlns:p14="http://schemas.microsoft.com/office/powerpoint/2010/main" val="296351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источники: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http://kamenkacity.ru/sight/plpobedy.php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Фотографии из личного архива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Полшковой В.В.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99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</TotalTime>
  <Words>239</Words>
  <Application>Microsoft Office PowerPoint</Application>
  <PresentationFormat>Широкоэкранный</PresentationFormat>
  <Paragraphs>18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«Мемориальный комплекс на площади Победы»</vt:lpstr>
      <vt:lpstr>Ежегодно 9 мая тысячи каменцев и гостей города собираются на площади Победы, чтобы почтить память земляков, отдавших свои жизни в боях за свободу и независимость нашей Родины в годы Великой Отечественной войны. </vt:lpstr>
      <vt:lpstr>Презентация PowerPoint</vt:lpstr>
      <vt:lpstr>Возле обелиска установлены 16 бюстов Героев Советского Союза и 2 бюста полных Кавалеров Ордена Славы. </vt:lpstr>
      <vt:lpstr>Презентация PowerPoint</vt:lpstr>
      <vt:lpstr>9 мая 2000 года в честь 55-летия на площади Победы были торжественно открыты плиты с именами каменцев – участников Великой Отечественной войны.</vt:lpstr>
      <vt:lpstr>В 2014 и 2015 годах к мемориальному комплексу были установлены две зенитные пушки.</vt:lpstr>
      <vt:lpstr>В 2015 году 9 мая на площади Победы состоялось торжественное празднование, посвящённое 70 годовщины со дня Великой Победы.</vt:lpstr>
      <vt:lpstr>Информационные источники: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Vikusik46</dc:creator>
  <cp:lastModifiedBy>Vikusik46 </cp:lastModifiedBy>
  <cp:revision>43</cp:revision>
  <dcterms:created xsi:type="dcterms:W3CDTF">2016-01-23T11:26:50Z</dcterms:created>
  <dcterms:modified xsi:type="dcterms:W3CDTF">2016-02-15T05:17:24Z</dcterms:modified>
</cp:coreProperties>
</file>